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4" r:id="rId4"/>
    <p:sldId id="263" r:id="rId5"/>
    <p:sldId id="262" r:id="rId6"/>
    <p:sldId id="271" r:id="rId7"/>
    <p:sldId id="272" r:id="rId8"/>
    <p:sldId id="268" r:id="rId9"/>
    <p:sldId id="267" r:id="rId10"/>
    <p:sldId id="269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9C4B"/>
    <a:srgbClr val="009D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F45CA3-7818-CB46-BBB4-7020CEB1E8CC}" v="136" dt="2021-04-16T19:33:42.1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5755"/>
  </p:normalViewPr>
  <p:slideViewPr>
    <p:cSldViewPr snapToGrid="0">
      <p:cViewPr varScale="1">
        <p:scale>
          <a:sx n="105" d="100"/>
          <a:sy n="105" d="100"/>
        </p:scale>
        <p:origin x="8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Jurčević" userId="0b24b88d-47f3-4db2-ad81-ac8a28adbcb8" providerId="ADAL" clId="{40F45CA3-7818-CB46-BBB4-7020CEB1E8CC}"/>
    <pc:docChg chg="custSel delSld modSld">
      <pc:chgData name="Zrinka Jurčević" userId="0b24b88d-47f3-4db2-ad81-ac8a28adbcb8" providerId="ADAL" clId="{40F45CA3-7818-CB46-BBB4-7020CEB1E8CC}" dt="2021-05-09T16:59:38.012" v="1990" actId="1076"/>
      <pc:docMkLst>
        <pc:docMk/>
      </pc:docMkLst>
      <pc:sldChg chg="addSp modSp mod modAnim">
        <pc:chgData name="Zrinka Jurčević" userId="0b24b88d-47f3-4db2-ad81-ac8a28adbcb8" providerId="ADAL" clId="{40F45CA3-7818-CB46-BBB4-7020CEB1E8CC}" dt="2021-04-05T06:54:40.095" v="1905"/>
        <pc:sldMkLst>
          <pc:docMk/>
          <pc:sldMk cId="2885784881" sldId="262"/>
        </pc:sldMkLst>
        <pc:spChg chg="add mod">
          <ac:chgData name="Zrinka Jurčević" userId="0b24b88d-47f3-4db2-ad81-ac8a28adbcb8" providerId="ADAL" clId="{40F45CA3-7818-CB46-BBB4-7020CEB1E8CC}" dt="2021-03-25T21:48:16.305" v="276" actId="207"/>
          <ac:spMkLst>
            <pc:docMk/>
            <pc:sldMk cId="2885784881" sldId="262"/>
            <ac:spMk id="2" creationId="{41DC1DBA-58A6-0146-B7F2-B047A4947EF5}"/>
          </ac:spMkLst>
        </pc:spChg>
        <pc:spChg chg="add mod">
          <ac:chgData name="Zrinka Jurčević" userId="0b24b88d-47f3-4db2-ad81-ac8a28adbcb8" providerId="ADAL" clId="{40F45CA3-7818-CB46-BBB4-7020CEB1E8CC}" dt="2021-03-25T21:47:57.834" v="271" actId="1076"/>
          <ac:spMkLst>
            <pc:docMk/>
            <pc:sldMk cId="2885784881" sldId="262"/>
            <ac:spMk id="3" creationId="{F8BA7A3C-34DC-F449-8D0E-3E36E277F065}"/>
          </ac:spMkLst>
        </pc:spChg>
        <pc:spChg chg="add mod">
          <ac:chgData name="Zrinka Jurčević" userId="0b24b88d-47f3-4db2-ad81-ac8a28adbcb8" providerId="ADAL" clId="{40F45CA3-7818-CB46-BBB4-7020CEB1E8CC}" dt="2021-03-25T21:49:03.477" v="299" actId="20577"/>
          <ac:spMkLst>
            <pc:docMk/>
            <pc:sldMk cId="2885784881" sldId="262"/>
            <ac:spMk id="4" creationId="{3A05CCE5-F5ED-C946-9D33-569598D7F9C2}"/>
          </ac:spMkLst>
        </pc:spChg>
        <pc:spChg chg="mod">
          <ac:chgData name="Zrinka Jurčević" userId="0b24b88d-47f3-4db2-ad81-ac8a28adbcb8" providerId="ADAL" clId="{40F45CA3-7818-CB46-BBB4-7020CEB1E8CC}" dt="2021-03-25T21:59:20.439" v="350" actId="1076"/>
          <ac:spMkLst>
            <pc:docMk/>
            <pc:sldMk cId="2885784881" sldId="262"/>
            <ac:spMk id="8" creationId="{C4B03574-76C6-504C-8CC5-1B99273565CE}"/>
          </ac:spMkLst>
        </pc:spChg>
        <pc:spChg chg="add mod">
          <ac:chgData name="Zrinka Jurčević" userId="0b24b88d-47f3-4db2-ad81-ac8a28adbcb8" providerId="ADAL" clId="{40F45CA3-7818-CB46-BBB4-7020CEB1E8CC}" dt="2021-03-25T21:49:46.926" v="320" actId="20577"/>
          <ac:spMkLst>
            <pc:docMk/>
            <pc:sldMk cId="2885784881" sldId="262"/>
            <ac:spMk id="11" creationId="{C55B9B0A-727A-044D-8B61-78ECFD100EA6}"/>
          </ac:spMkLst>
        </pc:spChg>
        <pc:spChg chg="add mod">
          <ac:chgData name="Zrinka Jurčević" userId="0b24b88d-47f3-4db2-ad81-ac8a28adbcb8" providerId="ADAL" clId="{40F45CA3-7818-CB46-BBB4-7020CEB1E8CC}" dt="2021-03-25T21:59:24.669" v="351" actId="1076"/>
          <ac:spMkLst>
            <pc:docMk/>
            <pc:sldMk cId="2885784881" sldId="262"/>
            <ac:spMk id="13" creationId="{2598495B-7769-1841-961F-D3BF9EF78D17}"/>
          </ac:spMkLst>
        </pc:spChg>
        <pc:spChg chg="add mod">
          <ac:chgData name="Zrinka Jurčević" userId="0b24b88d-47f3-4db2-ad81-ac8a28adbcb8" providerId="ADAL" clId="{40F45CA3-7818-CB46-BBB4-7020CEB1E8CC}" dt="2021-03-25T22:00:01.961" v="381" actId="122"/>
          <ac:spMkLst>
            <pc:docMk/>
            <pc:sldMk cId="2885784881" sldId="262"/>
            <ac:spMk id="14" creationId="{ABC16C7E-4A8A-9E43-9D55-99F9F7F3ABE5}"/>
          </ac:spMkLst>
        </pc:spChg>
        <pc:spChg chg="add mod">
          <ac:chgData name="Zrinka Jurčević" userId="0b24b88d-47f3-4db2-ad81-ac8a28adbcb8" providerId="ADAL" clId="{40F45CA3-7818-CB46-BBB4-7020CEB1E8CC}" dt="2021-03-25T22:00:42.283" v="409" actId="1076"/>
          <ac:spMkLst>
            <pc:docMk/>
            <pc:sldMk cId="2885784881" sldId="262"/>
            <ac:spMk id="15" creationId="{19485559-C296-D54F-95D4-C96B1935DA5B}"/>
          </ac:spMkLst>
        </pc:spChg>
        <pc:picChg chg="mod">
          <ac:chgData name="Zrinka Jurčević" userId="0b24b88d-47f3-4db2-ad81-ac8a28adbcb8" providerId="ADAL" clId="{40F45CA3-7818-CB46-BBB4-7020CEB1E8CC}" dt="2021-03-25T22:00:06.716" v="382" actId="1076"/>
          <ac:picMkLst>
            <pc:docMk/>
            <pc:sldMk cId="2885784881" sldId="262"/>
            <ac:picMk id="7" creationId="{00000000-0000-0000-0000-000000000000}"/>
          </ac:picMkLst>
        </pc:picChg>
        <pc:picChg chg="add mod">
          <ac:chgData name="Zrinka Jurčević" userId="0b24b88d-47f3-4db2-ad81-ac8a28adbcb8" providerId="ADAL" clId="{40F45CA3-7818-CB46-BBB4-7020CEB1E8CC}" dt="2021-03-25T21:59:27.810" v="352" actId="1076"/>
          <ac:picMkLst>
            <pc:docMk/>
            <pc:sldMk cId="2885784881" sldId="262"/>
            <ac:picMk id="12" creationId="{042BD9DC-77D6-1F4D-A5AF-17275453C7F5}"/>
          </ac:picMkLst>
        </pc:picChg>
      </pc:sldChg>
      <pc:sldChg chg="addSp delSp modSp mod modAnim">
        <pc:chgData name="Zrinka Jurčević" userId="0b24b88d-47f3-4db2-ad81-ac8a28adbcb8" providerId="ADAL" clId="{40F45CA3-7818-CB46-BBB4-7020CEB1E8CC}" dt="2021-04-05T06:52:28.987" v="1888"/>
        <pc:sldMkLst>
          <pc:docMk/>
          <pc:sldMk cId="1660320601" sldId="263"/>
        </pc:sldMkLst>
        <pc:spChg chg="add mod">
          <ac:chgData name="Zrinka Jurčević" userId="0b24b88d-47f3-4db2-ad81-ac8a28adbcb8" providerId="ADAL" clId="{40F45CA3-7818-CB46-BBB4-7020CEB1E8CC}" dt="2021-03-25T21:44:10.594" v="219" actId="114"/>
          <ac:spMkLst>
            <pc:docMk/>
            <pc:sldMk cId="1660320601" sldId="263"/>
            <ac:spMk id="2" creationId="{1B11585A-F65F-7F46-8191-6BDDA9FD7C4B}"/>
          </ac:spMkLst>
        </pc:spChg>
        <pc:spChg chg="add mod">
          <ac:chgData name="Zrinka Jurčević" userId="0b24b88d-47f3-4db2-ad81-ac8a28adbcb8" providerId="ADAL" clId="{40F45CA3-7818-CB46-BBB4-7020CEB1E8CC}" dt="2021-04-05T06:51:51.731" v="1883" actId="20577"/>
          <ac:spMkLst>
            <pc:docMk/>
            <pc:sldMk cId="1660320601" sldId="263"/>
            <ac:spMk id="3" creationId="{179A28D8-C325-DE4B-9ACB-28F71E905C90}"/>
          </ac:spMkLst>
        </pc:spChg>
        <pc:spChg chg="add mod">
          <ac:chgData name="Zrinka Jurčević" userId="0b24b88d-47f3-4db2-ad81-ac8a28adbcb8" providerId="ADAL" clId="{40F45CA3-7818-CB46-BBB4-7020CEB1E8CC}" dt="2021-03-25T21:45:50.072" v="255" actId="1076"/>
          <ac:spMkLst>
            <pc:docMk/>
            <pc:sldMk cId="1660320601" sldId="263"/>
            <ac:spMk id="4" creationId="{5C9C9BEB-AD6C-5148-896C-911C87F0F96D}"/>
          </ac:spMkLst>
        </pc:spChg>
        <pc:spChg chg="mod">
          <ac:chgData name="Zrinka Jurčević" userId="0b24b88d-47f3-4db2-ad81-ac8a28adbcb8" providerId="ADAL" clId="{40F45CA3-7818-CB46-BBB4-7020CEB1E8CC}" dt="2021-03-25T21:41:06.011" v="21" actId="1076"/>
          <ac:spMkLst>
            <pc:docMk/>
            <pc:sldMk cId="1660320601" sldId="263"/>
            <ac:spMk id="8" creationId="{3F51D632-0C3B-034C-9EDF-36E4DB0D22CB}"/>
          </ac:spMkLst>
        </pc:spChg>
        <pc:spChg chg="add mod">
          <ac:chgData name="Zrinka Jurčević" userId="0b24b88d-47f3-4db2-ad81-ac8a28adbcb8" providerId="ADAL" clId="{40F45CA3-7818-CB46-BBB4-7020CEB1E8CC}" dt="2021-03-25T21:45:52.945" v="256" actId="1076"/>
          <ac:spMkLst>
            <pc:docMk/>
            <pc:sldMk cId="1660320601" sldId="263"/>
            <ac:spMk id="11" creationId="{958E3B9E-2684-1C48-A8F3-A657202A0C11}"/>
          </ac:spMkLst>
        </pc:spChg>
        <pc:spChg chg="add mod">
          <ac:chgData name="Zrinka Jurčević" userId="0b24b88d-47f3-4db2-ad81-ac8a28adbcb8" providerId="ADAL" clId="{40F45CA3-7818-CB46-BBB4-7020CEB1E8CC}" dt="2021-03-25T21:45:56.446" v="257" actId="1076"/>
          <ac:spMkLst>
            <pc:docMk/>
            <pc:sldMk cId="1660320601" sldId="263"/>
            <ac:spMk id="12" creationId="{1BEF33CE-EADF-6F4E-8B4F-24F3209B4E46}"/>
          </ac:spMkLst>
        </pc:spChg>
        <pc:picChg chg="add mod">
          <ac:chgData name="Zrinka Jurčević" userId="0b24b88d-47f3-4db2-ad81-ac8a28adbcb8" providerId="ADAL" clId="{40F45CA3-7818-CB46-BBB4-7020CEB1E8CC}" dt="2021-04-05T06:26:20.235" v="1136" actId="167"/>
          <ac:picMkLst>
            <pc:docMk/>
            <pc:sldMk cId="1660320601" sldId="263"/>
            <ac:picMk id="13" creationId="{4CD95746-6F09-C444-B240-234012D1B00D}"/>
          </ac:picMkLst>
        </pc:picChg>
        <pc:picChg chg="add del mod">
          <ac:chgData name="Zrinka Jurčević" userId="0b24b88d-47f3-4db2-ad81-ac8a28adbcb8" providerId="ADAL" clId="{40F45CA3-7818-CB46-BBB4-7020CEB1E8CC}" dt="2021-04-05T06:25:57.116" v="1128" actId="478"/>
          <ac:picMkLst>
            <pc:docMk/>
            <pc:sldMk cId="1660320601" sldId="263"/>
            <ac:picMk id="1026" creationId="{B2C45A8A-D978-8442-862C-F154091D6D8D}"/>
          </ac:picMkLst>
        </pc:picChg>
      </pc:sldChg>
      <pc:sldChg chg="addSp modSp mod">
        <pc:chgData name="Zrinka Jurčević" userId="0b24b88d-47f3-4db2-ad81-ac8a28adbcb8" providerId="ADAL" clId="{40F45CA3-7818-CB46-BBB4-7020CEB1E8CC}" dt="2021-04-05T06:25:52.385" v="1127" actId="1076"/>
        <pc:sldMkLst>
          <pc:docMk/>
          <pc:sldMk cId="3205095418" sldId="264"/>
        </pc:sldMkLst>
        <pc:spChg chg="add mod">
          <ac:chgData name="Zrinka Jurčević" userId="0b24b88d-47f3-4db2-ad81-ac8a28adbcb8" providerId="ADAL" clId="{40F45CA3-7818-CB46-BBB4-7020CEB1E8CC}" dt="2021-04-05T06:25:52.385" v="1127" actId="1076"/>
          <ac:spMkLst>
            <pc:docMk/>
            <pc:sldMk cId="3205095418" sldId="264"/>
            <ac:spMk id="4" creationId="{E1D9175B-CABB-A849-86DE-FFD76261D623}"/>
          </ac:spMkLst>
        </pc:spChg>
        <pc:picChg chg="add mod modCrop">
          <ac:chgData name="Zrinka Jurčević" userId="0b24b88d-47f3-4db2-ad81-ac8a28adbcb8" providerId="ADAL" clId="{40F45CA3-7818-CB46-BBB4-7020CEB1E8CC}" dt="2021-04-05T06:24:27.849" v="1034" actId="732"/>
          <ac:picMkLst>
            <pc:docMk/>
            <pc:sldMk cId="3205095418" sldId="264"/>
            <ac:picMk id="3" creationId="{12DB9F77-FDB5-414E-9D21-21B5F2DD5649}"/>
          </ac:picMkLst>
        </pc:picChg>
        <pc:picChg chg="mod">
          <ac:chgData name="Zrinka Jurčević" userId="0b24b88d-47f3-4db2-ad81-ac8a28adbcb8" providerId="ADAL" clId="{40F45CA3-7818-CB46-BBB4-7020CEB1E8CC}" dt="2021-04-05T06:23:59.633" v="1030" actId="1076"/>
          <ac:picMkLst>
            <pc:docMk/>
            <pc:sldMk cId="3205095418" sldId="264"/>
            <ac:picMk id="6" creationId="{00000000-0000-0000-0000-000000000000}"/>
          </ac:picMkLst>
        </pc:picChg>
        <pc:picChg chg="mod">
          <ac:chgData name="Zrinka Jurčević" userId="0b24b88d-47f3-4db2-ad81-ac8a28adbcb8" providerId="ADAL" clId="{40F45CA3-7818-CB46-BBB4-7020CEB1E8CC}" dt="2021-04-05T06:25:44.523" v="1124" actId="14100"/>
          <ac:picMkLst>
            <pc:docMk/>
            <pc:sldMk cId="3205095418" sldId="264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40F45CA3-7818-CB46-BBB4-7020CEB1E8CC}" dt="2021-04-05T06:24:08.078" v="1033" actId="1076"/>
          <ac:picMkLst>
            <pc:docMk/>
            <pc:sldMk cId="3205095418" sldId="264"/>
            <ac:picMk id="10" creationId="{00000000-0000-0000-0000-000000000000}"/>
          </ac:picMkLst>
        </pc:picChg>
      </pc:sldChg>
      <pc:sldChg chg="addSp modSp mod modAnim">
        <pc:chgData name="Zrinka Jurčević" userId="0b24b88d-47f3-4db2-ad81-ac8a28adbcb8" providerId="ADAL" clId="{40F45CA3-7818-CB46-BBB4-7020CEB1E8CC}" dt="2021-04-05T06:59:32.610" v="1938" actId="1076"/>
        <pc:sldMkLst>
          <pc:docMk/>
          <pc:sldMk cId="137968092" sldId="267"/>
        </pc:sldMkLst>
        <pc:spChg chg="add mod">
          <ac:chgData name="Zrinka Jurčević" userId="0b24b88d-47f3-4db2-ad81-ac8a28adbcb8" providerId="ADAL" clId="{40F45CA3-7818-CB46-BBB4-7020CEB1E8CC}" dt="2021-04-05T06:59:32.610" v="1938" actId="1076"/>
          <ac:spMkLst>
            <pc:docMk/>
            <pc:sldMk cId="137968092" sldId="267"/>
            <ac:spMk id="2" creationId="{F14E2D12-C964-454A-9D81-A4398E0ECF1D}"/>
          </ac:spMkLst>
        </pc:spChg>
        <pc:spChg chg="mod">
          <ac:chgData name="Zrinka Jurčević" userId="0b24b88d-47f3-4db2-ad81-ac8a28adbcb8" providerId="ADAL" clId="{40F45CA3-7818-CB46-BBB4-7020CEB1E8CC}" dt="2021-03-25T22:24:02.570" v="1024" actId="1076"/>
          <ac:spMkLst>
            <pc:docMk/>
            <pc:sldMk cId="137968092" sldId="267"/>
            <ac:spMk id="8" creationId="{D9DEA48B-E4D8-964A-947E-16143522C4DA}"/>
          </ac:spMkLst>
        </pc:spChg>
        <pc:spChg chg="add mod">
          <ac:chgData name="Zrinka Jurčević" userId="0b24b88d-47f3-4db2-ad81-ac8a28adbcb8" providerId="ADAL" clId="{40F45CA3-7818-CB46-BBB4-7020CEB1E8CC}" dt="2021-04-05T06:43:19.205" v="1652" actId="1076"/>
          <ac:spMkLst>
            <pc:docMk/>
            <pc:sldMk cId="137968092" sldId="267"/>
            <ac:spMk id="12" creationId="{D5AE3C2C-D0B3-FD46-AC43-7E18417446FE}"/>
          </ac:spMkLst>
        </pc:spChg>
        <pc:spChg chg="add mod">
          <ac:chgData name="Zrinka Jurčević" userId="0b24b88d-47f3-4db2-ad81-ac8a28adbcb8" providerId="ADAL" clId="{40F45CA3-7818-CB46-BBB4-7020CEB1E8CC}" dt="2021-04-05T06:46:12.721" v="1799" actId="20577"/>
          <ac:spMkLst>
            <pc:docMk/>
            <pc:sldMk cId="137968092" sldId="267"/>
            <ac:spMk id="13" creationId="{8DE0EE38-DE50-DA4A-B933-77308270BFA7}"/>
          </ac:spMkLst>
        </pc:spChg>
        <pc:spChg chg="add mod">
          <ac:chgData name="Zrinka Jurčević" userId="0b24b88d-47f3-4db2-ad81-ac8a28adbcb8" providerId="ADAL" clId="{40F45CA3-7818-CB46-BBB4-7020CEB1E8CC}" dt="2021-04-05T06:46:57.601" v="1808" actId="1076"/>
          <ac:spMkLst>
            <pc:docMk/>
            <pc:sldMk cId="137968092" sldId="267"/>
            <ac:spMk id="14" creationId="{52EA4E9F-5E86-244A-973C-1C4488B7F5CC}"/>
          </ac:spMkLst>
        </pc:spChg>
        <pc:spChg chg="add mod">
          <ac:chgData name="Zrinka Jurčević" userId="0b24b88d-47f3-4db2-ad81-ac8a28adbcb8" providerId="ADAL" clId="{40F45CA3-7818-CB46-BBB4-7020CEB1E8CC}" dt="2021-04-05T06:48:16.997" v="1865" actId="113"/>
          <ac:spMkLst>
            <pc:docMk/>
            <pc:sldMk cId="137968092" sldId="267"/>
            <ac:spMk id="15" creationId="{9C65C317-E33E-2F42-B544-94735CBDA2B4}"/>
          </ac:spMkLst>
        </pc:spChg>
        <pc:picChg chg="mod">
          <ac:chgData name="Zrinka Jurčević" userId="0b24b88d-47f3-4db2-ad81-ac8a28adbcb8" providerId="ADAL" clId="{40F45CA3-7818-CB46-BBB4-7020CEB1E8CC}" dt="2021-03-25T22:23:56.773" v="1023" actId="1076"/>
          <ac:picMkLst>
            <pc:docMk/>
            <pc:sldMk cId="137968092" sldId="267"/>
            <ac:picMk id="7" creationId="{00000000-0000-0000-0000-000000000000}"/>
          </ac:picMkLst>
        </pc:picChg>
        <pc:picChg chg="add mod">
          <ac:chgData name="Zrinka Jurčević" userId="0b24b88d-47f3-4db2-ad81-ac8a28adbcb8" providerId="ADAL" clId="{40F45CA3-7818-CB46-BBB4-7020CEB1E8CC}" dt="2021-04-05T06:39:30.901" v="1452" actId="14100"/>
          <ac:picMkLst>
            <pc:docMk/>
            <pc:sldMk cId="137968092" sldId="267"/>
            <ac:picMk id="9" creationId="{C5A312F0-30F6-694C-887E-A520C2C8BD50}"/>
          </ac:picMkLst>
        </pc:picChg>
        <pc:picChg chg="add mod">
          <ac:chgData name="Zrinka Jurčević" userId="0b24b88d-47f3-4db2-ad81-ac8a28adbcb8" providerId="ADAL" clId="{40F45CA3-7818-CB46-BBB4-7020CEB1E8CC}" dt="2021-04-05T06:42:28.686" v="1607" actId="1076"/>
          <ac:picMkLst>
            <pc:docMk/>
            <pc:sldMk cId="137968092" sldId="267"/>
            <ac:picMk id="11" creationId="{8CEB0F30-4325-E943-9139-81D09177E377}"/>
          </ac:picMkLst>
        </pc:picChg>
        <pc:cxnChg chg="add mod">
          <ac:chgData name="Zrinka Jurčević" userId="0b24b88d-47f3-4db2-ad81-ac8a28adbcb8" providerId="ADAL" clId="{40F45CA3-7818-CB46-BBB4-7020CEB1E8CC}" dt="2021-04-05T06:42:09.551" v="1605" actId="1582"/>
          <ac:cxnSpMkLst>
            <pc:docMk/>
            <pc:sldMk cId="137968092" sldId="267"/>
            <ac:cxnSpMk id="4" creationId="{6CC40693-7954-2142-AA9D-B9350BC3E840}"/>
          </ac:cxnSpMkLst>
        </pc:cxnChg>
      </pc:sldChg>
      <pc:sldChg chg="addSp delSp modSp mod modAnim">
        <pc:chgData name="Zrinka Jurčević" userId="0b24b88d-47f3-4db2-ad81-ac8a28adbcb8" providerId="ADAL" clId="{40F45CA3-7818-CB46-BBB4-7020CEB1E8CC}" dt="2021-04-05T06:57:03.113" v="1931"/>
        <pc:sldMkLst>
          <pc:docMk/>
          <pc:sldMk cId="2622114666" sldId="268"/>
        </pc:sldMkLst>
        <pc:spChg chg="add mod">
          <ac:chgData name="Zrinka Jurčević" userId="0b24b88d-47f3-4db2-ad81-ac8a28adbcb8" providerId="ADAL" clId="{40F45CA3-7818-CB46-BBB4-7020CEB1E8CC}" dt="2021-03-25T22:13:45.436" v="829" actId="122"/>
          <ac:spMkLst>
            <pc:docMk/>
            <pc:sldMk cId="2622114666" sldId="268"/>
            <ac:spMk id="2" creationId="{88BC1FC1-62C6-1044-9D9F-5806B7294ECE}"/>
          </ac:spMkLst>
        </pc:spChg>
        <pc:spChg chg="add mod">
          <ac:chgData name="Zrinka Jurčević" userId="0b24b88d-47f3-4db2-ad81-ac8a28adbcb8" providerId="ADAL" clId="{40F45CA3-7818-CB46-BBB4-7020CEB1E8CC}" dt="2021-03-25T22:14:35.028" v="902" actId="1076"/>
          <ac:spMkLst>
            <pc:docMk/>
            <pc:sldMk cId="2622114666" sldId="268"/>
            <ac:spMk id="3" creationId="{7FCBC25F-38CC-294E-A78A-EC5C9C168BB2}"/>
          </ac:spMkLst>
        </pc:spChg>
        <pc:spChg chg="add mod">
          <ac:chgData name="Zrinka Jurčević" userId="0b24b88d-47f3-4db2-ad81-ac8a28adbcb8" providerId="ADAL" clId="{40F45CA3-7818-CB46-BBB4-7020CEB1E8CC}" dt="2021-03-25T22:16:15.177" v="998" actId="207"/>
          <ac:spMkLst>
            <pc:docMk/>
            <pc:sldMk cId="2622114666" sldId="268"/>
            <ac:spMk id="4" creationId="{0597CD17-3677-EB46-81A5-4341C094E80F}"/>
          </ac:spMkLst>
        </pc:spChg>
        <pc:spChg chg="add del mod">
          <ac:chgData name="Zrinka Jurčević" userId="0b24b88d-47f3-4db2-ad81-ac8a28adbcb8" providerId="ADAL" clId="{40F45CA3-7818-CB46-BBB4-7020CEB1E8CC}" dt="2021-03-25T22:18:19.001" v="1000" actId="478"/>
          <ac:spMkLst>
            <pc:docMk/>
            <pc:sldMk cId="2622114666" sldId="268"/>
            <ac:spMk id="9" creationId="{4C659EF5-3B1D-F34B-8BC6-77BFACBA3D66}"/>
          </ac:spMkLst>
        </pc:spChg>
        <pc:spChg chg="add mod">
          <ac:chgData name="Zrinka Jurčević" userId="0b24b88d-47f3-4db2-ad81-ac8a28adbcb8" providerId="ADAL" clId="{40F45CA3-7818-CB46-BBB4-7020CEB1E8CC}" dt="2021-03-25T22:23:17.022" v="1021" actId="20577"/>
          <ac:spMkLst>
            <pc:docMk/>
            <pc:sldMk cId="2622114666" sldId="268"/>
            <ac:spMk id="11" creationId="{039D4A3F-99BB-CA40-A7FE-FDE9391EA99C}"/>
          </ac:spMkLst>
        </pc:spChg>
      </pc:sldChg>
      <pc:sldChg chg="addSp delSp modSp mod">
        <pc:chgData name="Zrinka Jurčević" userId="0b24b88d-47f3-4db2-ad81-ac8a28adbcb8" providerId="ADAL" clId="{40F45CA3-7818-CB46-BBB4-7020CEB1E8CC}" dt="2021-05-09T16:59:38.012" v="1990" actId="1076"/>
        <pc:sldMkLst>
          <pc:docMk/>
          <pc:sldMk cId="2283979478" sldId="269"/>
        </pc:sldMkLst>
        <pc:spChg chg="add mod">
          <ac:chgData name="Zrinka Jurčević" userId="0b24b88d-47f3-4db2-ad81-ac8a28adbcb8" providerId="ADAL" clId="{40F45CA3-7818-CB46-BBB4-7020CEB1E8CC}" dt="2021-05-09T16:59:26.060" v="1987" actId="1076"/>
          <ac:spMkLst>
            <pc:docMk/>
            <pc:sldMk cId="2283979478" sldId="269"/>
            <ac:spMk id="2" creationId="{BF129C0E-C259-9C45-BC11-DBBEB4DC7BC8}"/>
          </ac:spMkLst>
        </pc:spChg>
        <pc:spChg chg="add mod">
          <ac:chgData name="Zrinka Jurčević" userId="0b24b88d-47f3-4db2-ad81-ac8a28adbcb8" providerId="ADAL" clId="{40F45CA3-7818-CB46-BBB4-7020CEB1E8CC}" dt="2021-05-09T16:59:30.874" v="1988" actId="1076"/>
          <ac:spMkLst>
            <pc:docMk/>
            <pc:sldMk cId="2283979478" sldId="269"/>
            <ac:spMk id="3" creationId="{3184FF36-0C43-5D49-B5B6-39A2BE012A18}"/>
          </ac:spMkLst>
        </pc:spChg>
        <pc:spChg chg="add mod">
          <ac:chgData name="Zrinka Jurčević" userId="0b24b88d-47f3-4db2-ad81-ac8a28adbcb8" providerId="ADAL" clId="{40F45CA3-7818-CB46-BBB4-7020CEB1E8CC}" dt="2021-05-09T16:59:34.081" v="1989" actId="1076"/>
          <ac:spMkLst>
            <pc:docMk/>
            <pc:sldMk cId="2283979478" sldId="269"/>
            <ac:spMk id="4" creationId="{7E6AF14A-7AFB-2A4B-9495-E635784BF7C5}"/>
          </ac:spMkLst>
        </pc:spChg>
        <pc:spChg chg="mod">
          <ac:chgData name="Zrinka Jurčević" userId="0b24b88d-47f3-4db2-ad81-ac8a28adbcb8" providerId="ADAL" clId="{40F45CA3-7818-CB46-BBB4-7020CEB1E8CC}" dt="2021-04-05T06:32:30.240" v="1446" actId="1076"/>
          <ac:spMkLst>
            <pc:docMk/>
            <pc:sldMk cId="2283979478" sldId="269"/>
            <ac:spMk id="9" creationId="{B4513833-C872-D94A-A9E3-25DD112A2A55}"/>
          </ac:spMkLst>
        </pc:spChg>
        <pc:spChg chg="add mod">
          <ac:chgData name="Zrinka Jurčević" userId="0b24b88d-47f3-4db2-ad81-ac8a28adbcb8" providerId="ADAL" clId="{40F45CA3-7818-CB46-BBB4-7020CEB1E8CC}" dt="2021-05-09T16:59:38.012" v="1990" actId="1076"/>
          <ac:spMkLst>
            <pc:docMk/>
            <pc:sldMk cId="2283979478" sldId="269"/>
            <ac:spMk id="16" creationId="{0B3B33EF-9756-224C-9A61-EC07195D33C9}"/>
          </ac:spMkLst>
        </pc:spChg>
        <pc:spChg chg="add mod">
          <ac:chgData name="Zrinka Jurčević" userId="0b24b88d-47f3-4db2-ad81-ac8a28adbcb8" providerId="ADAL" clId="{40F45CA3-7818-CB46-BBB4-7020CEB1E8CC}" dt="2021-04-05T06:32:37.183" v="1448" actId="1076"/>
          <ac:spMkLst>
            <pc:docMk/>
            <pc:sldMk cId="2283979478" sldId="269"/>
            <ac:spMk id="17" creationId="{FFE911BD-B5F1-D94E-90DC-FFAC978D6117}"/>
          </ac:spMkLst>
        </pc:spChg>
        <pc:picChg chg="mod">
          <ac:chgData name="Zrinka Jurčević" userId="0b24b88d-47f3-4db2-ad81-ac8a28adbcb8" providerId="ADAL" clId="{40F45CA3-7818-CB46-BBB4-7020CEB1E8CC}" dt="2021-04-05T06:32:26.526" v="1444" actId="1076"/>
          <ac:picMkLst>
            <pc:docMk/>
            <pc:sldMk cId="2283979478" sldId="269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40F45CA3-7818-CB46-BBB4-7020CEB1E8CC}" dt="2021-04-05T06:33:06.123" v="1451"/>
          <ac:picMkLst>
            <pc:docMk/>
            <pc:sldMk cId="2283979478" sldId="269"/>
            <ac:picMk id="8" creationId="{55E966A6-59EB-634D-A08B-DA6BC33DB7A3}"/>
          </ac:picMkLst>
        </pc:picChg>
        <pc:picChg chg="del">
          <ac:chgData name="Zrinka Jurčević" userId="0b24b88d-47f3-4db2-ad81-ac8a28adbcb8" providerId="ADAL" clId="{40F45CA3-7818-CB46-BBB4-7020CEB1E8CC}" dt="2021-04-16T19:31:06.293" v="1939" actId="478"/>
          <ac:picMkLst>
            <pc:docMk/>
            <pc:sldMk cId="2283979478" sldId="269"/>
            <ac:picMk id="11" creationId="{E31474D2-C964-B243-8816-7329D5918B24}"/>
          </ac:picMkLst>
        </pc:picChg>
        <pc:picChg chg="del mod">
          <ac:chgData name="Zrinka Jurčević" userId="0b24b88d-47f3-4db2-ad81-ac8a28adbcb8" providerId="ADAL" clId="{40F45CA3-7818-CB46-BBB4-7020CEB1E8CC}" dt="2021-04-16T19:31:07.025" v="1940" actId="478"/>
          <ac:picMkLst>
            <pc:docMk/>
            <pc:sldMk cId="2283979478" sldId="269"/>
            <ac:picMk id="12" creationId="{3903F588-7A9B-D04B-8298-A2BC5949960C}"/>
          </ac:picMkLst>
        </pc:picChg>
        <pc:picChg chg="del mod">
          <ac:chgData name="Zrinka Jurčević" userId="0b24b88d-47f3-4db2-ad81-ac8a28adbcb8" providerId="ADAL" clId="{40F45CA3-7818-CB46-BBB4-7020CEB1E8CC}" dt="2021-04-16T19:31:07.903" v="1941" actId="478"/>
          <ac:picMkLst>
            <pc:docMk/>
            <pc:sldMk cId="2283979478" sldId="269"/>
            <ac:picMk id="13" creationId="{0177BD3E-D90E-6B47-9B2F-6F4CBF1CEEFF}"/>
          </ac:picMkLst>
        </pc:picChg>
        <pc:picChg chg="del mod">
          <ac:chgData name="Zrinka Jurčević" userId="0b24b88d-47f3-4db2-ad81-ac8a28adbcb8" providerId="ADAL" clId="{40F45CA3-7818-CB46-BBB4-7020CEB1E8CC}" dt="2021-04-16T19:31:08.855" v="1942" actId="478"/>
          <ac:picMkLst>
            <pc:docMk/>
            <pc:sldMk cId="2283979478" sldId="269"/>
            <ac:picMk id="14" creationId="{E5308795-4DA2-DA41-9A58-42FCD1E25773}"/>
          </ac:picMkLst>
        </pc:picChg>
        <pc:picChg chg="del mod">
          <ac:chgData name="Zrinka Jurčević" userId="0b24b88d-47f3-4db2-ad81-ac8a28adbcb8" providerId="ADAL" clId="{40F45CA3-7818-CB46-BBB4-7020CEB1E8CC}" dt="2021-04-16T19:31:09.565" v="1943" actId="478"/>
          <ac:picMkLst>
            <pc:docMk/>
            <pc:sldMk cId="2283979478" sldId="269"/>
            <ac:picMk id="15" creationId="{BDD72683-E431-D340-B212-E0DB0CD4181A}"/>
          </ac:picMkLst>
        </pc:picChg>
        <pc:picChg chg="add mod">
          <ac:chgData name="Zrinka Jurčević" userId="0b24b88d-47f3-4db2-ad81-ac8a28adbcb8" providerId="ADAL" clId="{40F45CA3-7818-CB46-BBB4-7020CEB1E8CC}" dt="2021-04-16T19:34:06.723" v="1986" actId="14861"/>
          <ac:picMkLst>
            <pc:docMk/>
            <pc:sldMk cId="2283979478" sldId="269"/>
            <ac:picMk id="19" creationId="{18EC8756-F6ED-3E42-9C4B-2D2DD216ADD8}"/>
          </ac:picMkLst>
        </pc:picChg>
        <pc:picChg chg="add mod">
          <ac:chgData name="Zrinka Jurčević" userId="0b24b88d-47f3-4db2-ad81-ac8a28adbcb8" providerId="ADAL" clId="{40F45CA3-7818-CB46-BBB4-7020CEB1E8CC}" dt="2021-04-16T19:34:01.351" v="1985" actId="14861"/>
          <ac:picMkLst>
            <pc:docMk/>
            <pc:sldMk cId="2283979478" sldId="269"/>
            <ac:picMk id="21" creationId="{B29B7587-B7E0-0743-ADC3-906AB6F13437}"/>
          </ac:picMkLst>
        </pc:picChg>
        <pc:picChg chg="add mod">
          <ac:chgData name="Zrinka Jurčević" userId="0b24b88d-47f3-4db2-ad81-ac8a28adbcb8" providerId="ADAL" clId="{40F45CA3-7818-CB46-BBB4-7020CEB1E8CC}" dt="2021-04-16T19:33:57.338" v="1984" actId="14861"/>
          <ac:picMkLst>
            <pc:docMk/>
            <pc:sldMk cId="2283979478" sldId="269"/>
            <ac:picMk id="23" creationId="{360ACA79-74BF-BB49-834E-C0F042C698A6}"/>
          </ac:picMkLst>
        </pc:picChg>
        <pc:picChg chg="add mod">
          <ac:chgData name="Zrinka Jurčević" userId="0b24b88d-47f3-4db2-ad81-ac8a28adbcb8" providerId="ADAL" clId="{40F45CA3-7818-CB46-BBB4-7020CEB1E8CC}" dt="2021-04-16T19:33:51.263" v="1983" actId="14861"/>
          <ac:picMkLst>
            <pc:docMk/>
            <pc:sldMk cId="2283979478" sldId="269"/>
            <ac:picMk id="25" creationId="{9E53B13D-C337-C049-8E58-6633791F21B2}"/>
          </ac:picMkLst>
        </pc:picChg>
        <pc:picChg chg="add mod">
          <ac:chgData name="Zrinka Jurčević" userId="0b24b88d-47f3-4db2-ad81-ac8a28adbcb8" providerId="ADAL" clId="{40F45CA3-7818-CB46-BBB4-7020CEB1E8CC}" dt="2021-04-16T19:33:46.379" v="1982" actId="14861"/>
          <ac:picMkLst>
            <pc:docMk/>
            <pc:sldMk cId="2283979478" sldId="269"/>
            <ac:picMk id="27" creationId="{8B490CB4-A31F-0D46-9AFD-06508240278A}"/>
          </ac:picMkLst>
        </pc:picChg>
      </pc:sldChg>
      <pc:sldChg chg="del">
        <pc:chgData name="Zrinka Jurčević" userId="0b24b88d-47f3-4db2-ad81-ac8a28adbcb8" providerId="ADAL" clId="{40F45CA3-7818-CB46-BBB4-7020CEB1E8CC}" dt="2021-03-25T22:13:18.971" v="810" actId="2696"/>
        <pc:sldMkLst>
          <pc:docMk/>
          <pc:sldMk cId="4149937589" sldId="270"/>
        </pc:sldMkLst>
      </pc:sldChg>
      <pc:sldChg chg="addSp modSp mod modAnim">
        <pc:chgData name="Zrinka Jurčević" userId="0b24b88d-47f3-4db2-ad81-ac8a28adbcb8" providerId="ADAL" clId="{40F45CA3-7818-CB46-BBB4-7020CEB1E8CC}" dt="2021-04-05T06:55:33.108" v="1915"/>
        <pc:sldMkLst>
          <pc:docMk/>
          <pc:sldMk cId="2415854040" sldId="271"/>
        </pc:sldMkLst>
        <pc:spChg chg="add mod">
          <ac:chgData name="Zrinka Jurčević" userId="0b24b88d-47f3-4db2-ad81-ac8a28adbcb8" providerId="ADAL" clId="{40F45CA3-7818-CB46-BBB4-7020CEB1E8CC}" dt="2021-03-25T22:02:20.581" v="541" actId="14100"/>
          <ac:spMkLst>
            <pc:docMk/>
            <pc:sldMk cId="2415854040" sldId="271"/>
            <ac:spMk id="2" creationId="{BAC2885B-B754-FA42-91E5-1924B56CEA2D}"/>
          </ac:spMkLst>
        </pc:spChg>
        <pc:spChg chg="add mod">
          <ac:chgData name="Zrinka Jurčević" userId="0b24b88d-47f3-4db2-ad81-ac8a28adbcb8" providerId="ADAL" clId="{40F45CA3-7818-CB46-BBB4-7020CEB1E8CC}" dt="2021-03-25T22:03:39.921" v="551" actId="20577"/>
          <ac:spMkLst>
            <pc:docMk/>
            <pc:sldMk cId="2415854040" sldId="271"/>
            <ac:spMk id="3" creationId="{D7B1E9FD-A584-0D43-AEBC-6330BF5A9BD2}"/>
          </ac:spMkLst>
        </pc:spChg>
        <pc:spChg chg="mod">
          <ac:chgData name="Zrinka Jurčević" userId="0b24b88d-47f3-4db2-ad81-ac8a28adbcb8" providerId="ADAL" clId="{40F45CA3-7818-CB46-BBB4-7020CEB1E8CC}" dt="2021-03-25T22:02:17.314" v="540" actId="1076"/>
          <ac:spMkLst>
            <pc:docMk/>
            <pc:sldMk cId="2415854040" sldId="271"/>
            <ac:spMk id="8" creationId="{C4B03574-76C6-504C-8CC5-1B99273565CE}"/>
          </ac:spMkLst>
        </pc:spChg>
        <pc:spChg chg="add mod">
          <ac:chgData name="Zrinka Jurčević" userId="0b24b88d-47f3-4db2-ad81-ac8a28adbcb8" providerId="ADAL" clId="{40F45CA3-7818-CB46-BBB4-7020CEB1E8CC}" dt="2021-03-25T22:05:00.766" v="576" actId="1076"/>
          <ac:spMkLst>
            <pc:docMk/>
            <pc:sldMk cId="2415854040" sldId="271"/>
            <ac:spMk id="9" creationId="{522243B1-B40B-D84F-9881-D7B2B82BBCC4}"/>
          </ac:spMkLst>
        </pc:spChg>
        <pc:spChg chg="add mod">
          <ac:chgData name="Zrinka Jurčević" userId="0b24b88d-47f3-4db2-ad81-ac8a28adbcb8" providerId="ADAL" clId="{40F45CA3-7818-CB46-BBB4-7020CEB1E8CC}" dt="2021-03-25T22:05:06.268" v="577" actId="1076"/>
          <ac:spMkLst>
            <pc:docMk/>
            <pc:sldMk cId="2415854040" sldId="271"/>
            <ac:spMk id="11" creationId="{09BCBEAE-D07F-484D-BFB5-A9A6F8B184A6}"/>
          </ac:spMkLst>
        </pc:spChg>
        <pc:spChg chg="add mod">
          <ac:chgData name="Zrinka Jurčević" userId="0b24b88d-47f3-4db2-ad81-ac8a28adbcb8" providerId="ADAL" clId="{40F45CA3-7818-CB46-BBB4-7020CEB1E8CC}" dt="2021-03-25T22:05:45.727" v="600" actId="122"/>
          <ac:spMkLst>
            <pc:docMk/>
            <pc:sldMk cId="2415854040" sldId="271"/>
            <ac:spMk id="12" creationId="{2A41958F-5EF6-0C45-9B4B-8469CBF5E29F}"/>
          </ac:spMkLst>
        </pc:spChg>
        <pc:picChg chg="mod">
          <ac:chgData name="Zrinka Jurčević" userId="0b24b88d-47f3-4db2-ad81-ac8a28adbcb8" providerId="ADAL" clId="{40F45CA3-7818-CB46-BBB4-7020CEB1E8CC}" dt="2021-03-25T22:05:25.830" v="579" actId="1076"/>
          <ac:picMkLst>
            <pc:docMk/>
            <pc:sldMk cId="2415854040" sldId="271"/>
            <ac:picMk id="7" creationId="{00000000-0000-0000-0000-000000000000}"/>
          </ac:picMkLst>
        </pc:picChg>
      </pc:sldChg>
      <pc:sldChg chg="addSp modSp mod modAnim">
        <pc:chgData name="Zrinka Jurčević" userId="0b24b88d-47f3-4db2-ad81-ac8a28adbcb8" providerId="ADAL" clId="{40F45CA3-7818-CB46-BBB4-7020CEB1E8CC}" dt="2021-04-05T06:56:23.593" v="1923"/>
        <pc:sldMkLst>
          <pc:docMk/>
          <pc:sldMk cId="3158467256" sldId="272"/>
        </pc:sldMkLst>
        <pc:spChg chg="add mod">
          <ac:chgData name="Zrinka Jurčević" userId="0b24b88d-47f3-4db2-ad81-ac8a28adbcb8" providerId="ADAL" clId="{40F45CA3-7818-CB46-BBB4-7020CEB1E8CC}" dt="2021-03-25T22:12:17.871" v="808" actId="1076"/>
          <ac:spMkLst>
            <pc:docMk/>
            <pc:sldMk cId="3158467256" sldId="272"/>
            <ac:spMk id="2" creationId="{D9878755-3EE3-B348-AF46-C660F80EF360}"/>
          </ac:spMkLst>
        </pc:spChg>
        <pc:spChg chg="add mod">
          <ac:chgData name="Zrinka Jurčević" userId="0b24b88d-47f3-4db2-ad81-ac8a28adbcb8" providerId="ADAL" clId="{40F45CA3-7818-CB46-BBB4-7020CEB1E8CC}" dt="2021-03-25T22:10:44.466" v="790" actId="1076"/>
          <ac:spMkLst>
            <pc:docMk/>
            <pc:sldMk cId="3158467256" sldId="272"/>
            <ac:spMk id="3" creationId="{C65C7CF0-B4AA-0B47-B6EB-96E6E7C6C629}"/>
          </ac:spMkLst>
        </pc:spChg>
        <pc:spChg chg="mod">
          <ac:chgData name="Zrinka Jurčević" userId="0b24b88d-47f3-4db2-ad81-ac8a28adbcb8" providerId="ADAL" clId="{40F45CA3-7818-CB46-BBB4-7020CEB1E8CC}" dt="2021-03-25T22:11:40.541" v="795" actId="1076"/>
          <ac:spMkLst>
            <pc:docMk/>
            <pc:sldMk cId="3158467256" sldId="272"/>
            <ac:spMk id="8" creationId="{C4B03574-76C6-504C-8CC5-1B99273565CE}"/>
          </ac:spMkLst>
        </pc:spChg>
        <pc:spChg chg="add mod">
          <ac:chgData name="Zrinka Jurčević" userId="0b24b88d-47f3-4db2-ad81-ac8a28adbcb8" providerId="ADAL" clId="{40F45CA3-7818-CB46-BBB4-7020CEB1E8CC}" dt="2021-03-25T22:07:35.572" v="672" actId="14100"/>
          <ac:spMkLst>
            <pc:docMk/>
            <pc:sldMk cId="3158467256" sldId="272"/>
            <ac:spMk id="9" creationId="{76D35A3D-8B2B-CC48-A46A-293E9E2FB7B7}"/>
          </ac:spMkLst>
        </pc:spChg>
        <pc:picChg chg="mod">
          <ac:chgData name="Zrinka Jurčević" userId="0b24b88d-47f3-4db2-ad81-ac8a28adbcb8" providerId="ADAL" clId="{40F45CA3-7818-CB46-BBB4-7020CEB1E8CC}" dt="2021-03-25T22:11:38.165" v="794" actId="1076"/>
          <ac:picMkLst>
            <pc:docMk/>
            <pc:sldMk cId="3158467256" sldId="272"/>
            <ac:picMk id="7" creationId="{00000000-0000-0000-0000-000000000000}"/>
          </ac:picMkLst>
        </pc:picChg>
        <pc:picChg chg="mod">
          <ac:chgData name="Zrinka Jurčević" userId="0b24b88d-47f3-4db2-ad81-ac8a28adbcb8" providerId="ADAL" clId="{40F45CA3-7818-CB46-BBB4-7020CEB1E8CC}" dt="2021-03-25T22:12:00.974" v="799" actId="1076"/>
          <ac:picMkLst>
            <pc:docMk/>
            <pc:sldMk cId="3158467256" sldId="272"/>
            <ac:picMk id="10" creationId="{00000000-0000-0000-0000-000000000000}"/>
          </ac:picMkLst>
        </pc:picChg>
        <pc:picChg chg="add mod">
          <ac:chgData name="Zrinka Jurčević" userId="0b24b88d-47f3-4db2-ad81-ac8a28adbcb8" providerId="ADAL" clId="{40F45CA3-7818-CB46-BBB4-7020CEB1E8CC}" dt="2021-03-25T22:11:55.150" v="798"/>
          <ac:picMkLst>
            <pc:docMk/>
            <pc:sldMk cId="3158467256" sldId="272"/>
            <ac:picMk id="1026" creationId="{B4F8707D-2781-1B46-B5C1-F922A55B7857}"/>
          </ac:picMkLst>
        </pc:picChg>
      </pc:sldChg>
      <pc:sldChg chg="del">
        <pc:chgData name="Zrinka Jurčević" userId="0b24b88d-47f3-4db2-ad81-ac8a28adbcb8" providerId="ADAL" clId="{40F45CA3-7818-CB46-BBB4-7020CEB1E8CC}" dt="2021-03-25T22:13:16.438" v="809" actId="2696"/>
        <pc:sldMkLst>
          <pc:docMk/>
          <pc:sldMk cId="1090928976" sldId="27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Uredite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9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192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6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636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9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991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943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17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77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8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18A7-E42B-400C-A29A-C198A9D7A094}" type="datetimeFigureOut">
              <a:rPr lang="hr-HR" smtClean="0"/>
              <a:t>09.05.2021.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90B-FADA-477E-B27D-374728876FB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86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9.png"/><Relationship Id="rId7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hyperlink" Target="https://www.e-sfera.hr/dodatni-digitalni-sadrzaji/8414f761-f05b-4280-87dd-cc5c8fa63808/" TargetMode="External"/><Relationship Id="rId10" Type="http://schemas.openxmlformats.org/officeDocument/2006/relationships/image" Target="../media/image24.png"/><Relationship Id="rId4" Type="http://schemas.openxmlformats.org/officeDocument/2006/relationships/image" Target="../media/image12.png"/><Relationship Id="rId9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/>
          <a:stretch/>
        </p:blipFill>
        <p:spPr>
          <a:xfrm>
            <a:off x="-18748" y="0"/>
            <a:ext cx="12210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911881" y="1343122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55" y="5436646"/>
            <a:ext cx="1864561" cy="704488"/>
          </a:xfrm>
          <a:prstGeom prst="rect">
            <a:avLst/>
          </a:prstGeom>
        </p:spPr>
      </p:pic>
      <p:pic>
        <p:nvPicPr>
          <p:cNvPr id="8" name="Google Shape;299;p24">
            <a:hlinkClick r:id="rId5"/>
            <a:extLst>
              <a:ext uri="{FF2B5EF4-FFF2-40B4-BE49-F238E27FC236}">
                <a16:creationId xmlns:a16="http://schemas.microsoft.com/office/drawing/2014/main" id="{55E966A6-59EB-634D-A08B-DA6BC33DB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4066" r="27775" b="26702"/>
          <a:stretch/>
        </p:blipFill>
        <p:spPr>
          <a:xfrm>
            <a:off x="8465939" y="2703885"/>
            <a:ext cx="2631877" cy="10736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B4513833-C872-D94A-A9E3-25DD112A2A55}"/>
              </a:ext>
            </a:extLst>
          </p:cNvPr>
          <p:cNvSpPr txBox="1"/>
          <p:nvPr/>
        </p:nvSpPr>
        <p:spPr>
          <a:xfrm>
            <a:off x="8850005" y="1845976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129C0E-C259-9C45-BC11-DBBEB4DC7BC8}"/>
              </a:ext>
            </a:extLst>
          </p:cNvPr>
          <p:cNvSpPr txBox="1"/>
          <p:nvPr/>
        </p:nvSpPr>
        <p:spPr>
          <a:xfrm>
            <a:off x="1843550" y="1010692"/>
            <a:ext cx="19663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Pročitaj tekst, ispiši vrste rečenica koje si do sada učio/učila.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184FF36-0C43-5D49-B5B6-39A2BE012A18}"/>
              </a:ext>
            </a:extLst>
          </p:cNvPr>
          <p:cNvSpPr/>
          <p:nvPr/>
        </p:nvSpPr>
        <p:spPr>
          <a:xfrm>
            <a:off x="1862751" y="2608579"/>
            <a:ext cx="17502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262626"/>
                </a:solidFill>
              </a:rPr>
              <a:t>Poslušaj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audiosažetak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i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utvrdi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svoje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znanje</a:t>
            </a:r>
            <a:endParaRPr lang="en-H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6AF14A-7AFB-2A4B-9495-E635784BF7C5}"/>
              </a:ext>
            </a:extLst>
          </p:cNvPr>
          <p:cNvSpPr txBox="1"/>
          <p:nvPr/>
        </p:nvSpPr>
        <p:spPr>
          <a:xfrm>
            <a:off x="1862751" y="4214389"/>
            <a:ext cx="21352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Sklopi jednostavne rečenice u isključnu složenu rečenicu.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B33EF-9756-224C-9A61-EC07195D33C9}"/>
              </a:ext>
            </a:extLst>
          </p:cNvPr>
          <p:cNvSpPr txBox="1"/>
          <p:nvPr/>
        </p:nvSpPr>
        <p:spPr>
          <a:xfrm>
            <a:off x="5204364" y="1035698"/>
            <a:ext cx="18891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Provjeri svoje znanje s pomoću digiralnih igara.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E911BD-B5F1-D94E-90DC-FFAC978D6117}"/>
              </a:ext>
            </a:extLst>
          </p:cNvPr>
          <p:cNvSpPr txBox="1"/>
          <p:nvPr/>
        </p:nvSpPr>
        <p:spPr>
          <a:xfrm>
            <a:off x="5225209" y="2614783"/>
            <a:ext cx="18645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Vrednju svoje znanje s pomoću Wizer.me izlazne kartice.</a:t>
            </a:r>
          </a:p>
        </p:txBody>
      </p:sp>
      <p:pic>
        <p:nvPicPr>
          <p:cNvPr id="19" name="Picture 18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18EC8756-F6ED-3E42-9C4B-2D2DD216ADD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997" y="2637145"/>
            <a:ext cx="1109106" cy="1430832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B29B7587-B7E0-0743-ADC3-906AB6F1343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170" y="1035698"/>
            <a:ext cx="1109106" cy="1430831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360ACA79-74BF-BB49-834E-C0F042C698A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75" y="4119645"/>
            <a:ext cx="1097443" cy="1415785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5" name="Picture 24" descr="Icon&#10;&#10;Description automatically generated with low confidence">
            <a:extLst>
              <a:ext uri="{FF2B5EF4-FFF2-40B4-BE49-F238E27FC236}">
                <a16:creationId xmlns:a16="http://schemas.microsoft.com/office/drawing/2014/main" id="{9E53B13D-C337-C049-8E58-6633791F21B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75" y="2592079"/>
            <a:ext cx="1085779" cy="1400738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7" name="Picture 26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8B490CB4-A31F-0D46-9AFD-06508240278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92" y="1029194"/>
            <a:ext cx="1085779" cy="1400738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2283979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ponsor — UIC Summer Institute on Sustainability and Energ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3" r="16995" b="-1"/>
          <a:stretch/>
        </p:blipFill>
        <p:spPr bwMode="auto">
          <a:xfrm>
            <a:off x="6103088" y="0"/>
            <a:ext cx="6088912" cy="587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666193" y="-2659105"/>
            <a:ext cx="6873789" cy="12192000"/>
          </a:xfrm>
          <a:prstGeom prst="rect">
            <a:avLst/>
          </a:prstGeom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2" y="3318560"/>
            <a:ext cx="2736906" cy="2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range Circle Logo - Free image on Pixabay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918" y="4444039"/>
            <a:ext cx="750775" cy="74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8278019" y="3313393"/>
            <a:ext cx="291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udžbenik hrvatskoga jezika u osmome razredu osnovne škole</a:t>
            </a:r>
          </a:p>
        </p:txBody>
      </p:sp>
      <p:pic>
        <p:nvPicPr>
          <p:cNvPr id="14" name="Picture 8" descr="e-sfera.hr ‐ platforma udžbenika Školske knji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4" b="28909"/>
          <a:stretch/>
        </p:blipFill>
        <p:spPr bwMode="auto">
          <a:xfrm>
            <a:off x="8569119" y="5568994"/>
            <a:ext cx="2489706" cy="53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24" y="2587714"/>
            <a:ext cx="2088115" cy="788954"/>
          </a:xfrm>
          <a:prstGeom prst="rect">
            <a:avLst/>
          </a:prstGeom>
        </p:spPr>
      </p:pic>
      <p:pic>
        <p:nvPicPr>
          <p:cNvPr id="1026" name="Picture 2" descr="Cuadrilla Images, Stock Photos &amp; Vectors | Shutter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53" y="835842"/>
            <a:ext cx="4764604" cy="34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0131">
            <a:off x="2412738" y="645836"/>
            <a:ext cx="3606334" cy="35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Orange Circle Logo - Free image on Pixabay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2" y="3898168"/>
            <a:ext cx="1105121" cy="10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niOkvir 15"/>
          <p:cNvSpPr txBox="1"/>
          <p:nvPr/>
        </p:nvSpPr>
        <p:spPr>
          <a:xfrm>
            <a:off x="8324460" y="1024545"/>
            <a:ext cx="31555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Isključna rečenica</a:t>
            </a:r>
          </a:p>
        </p:txBody>
      </p:sp>
    </p:spTree>
    <p:extLst>
      <p:ext uri="{BB962C8B-B14F-4D97-AF65-F5344CB8AC3E}">
        <p14:creationId xmlns:p14="http://schemas.microsoft.com/office/powerpoint/2010/main" val="296137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180" y="-2672318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778194" y="1263413"/>
            <a:ext cx="3937743" cy="3889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017" y="5317180"/>
            <a:ext cx="1864561" cy="704488"/>
          </a:xfrm>
          <a:prstGeom prst="rect">
            <a:avLst/>
          </a:prstGeom>
        </p:spPr>
      </p:pic>
      <p:sp>
        <p:nvSpPr>
          <p:cNvPr id="9" name="TekstniOkvir 1">
            <a:extLst>
              <a:ext uri="{FF2B5EF4-FFF2-40B4-BE49-F238E27FC236}">
                <a16:creationId xmlns:a16="http://schemas.microsoft.com/office/drawing/2014/main" id="{58B5B528-7EC9-D347-9C3A-C92F416B13F6}"/>
              </a:ext>
            </a:extLst>
          </p:cNvPr>
          <p:cNvSpPr txBox="1"/>
          <p:nvPr/>
        </p:nvSpPr>
        <p:spPr>
          <a:xfrm>
            <a:off x="8892363" y="1721480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POVEŽI</a:t>
            </a:r>
          </a:p>
        </p:txBody>
      </p:sp>
      <p:pic>
        <p:nvPicPr>
          <p:cNvPr id="3" name="Picture 2" descr="Timeline&#10;&#10;Description automatically generated">
            <a:extLst>
              <a:ext uri="{FF2B5EF4-FFF2-40B4-BE49-F238E27FC236}">
                <a16:creationId xmlns:a16="http://schemas.microsoft.com/office/drawing/2014/main" id="{12DB9F77-FDB5-414E-9D21-21B5F2DD564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02"/>
          <a:stretch/>
        </p:blipFill>
        <p:spPr>
          <a:xfrm rot="20527236">
            <a:off x="1696857" y="692596"/>
            <a:ext cx="4060417" cy="54366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1D9175B-CABB-A849-86DE-FFD76261D623}"/>
              </a:ext>
            </a:extLst>
          </p:cNvPr>
          <p:cNvSpPr txBox="1"/>
          <p:nvPr/>
        </p:nvSpPr>
        <p:spPr>
          <a:xfrm>
            <a:off x="8291960" y="2432640"/>
            <a:ext cx="291814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dirty="0"/>
              <a:t>Nabroji vrste nezavisnosloženih rečenica. Objasni način njihova sklapanja.</a:t>
            </a:r>
          </a:p>
        </p:txBody>
      </p:sp>
    </p:spTree>
    <p:extLst>
      <p:ext uri="{BB962C8B-B14F-4D97-AF65-F5344CB8AC3E}">
        <p14:creationId xmlns:p14="http://schemas.microsoft.com/office/powerpoint/2010/main" val="320509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erson holding a sign&#10;&#10;Description automatically generated with medium confidence">
            <a:extLst>
              <a:ext uri="{FF2B5EF4-FFF2-40B4-BE49-F238E27FC236}">
                <a16:creationId xmlns:a16="http://schemas.microsoft.com/office/drawing/2014/main" id="{4CD95746-6F09-C444-B240-234012D1B0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86" y="1849097"/>
            <a:ext cx="4305032" cy="4084261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545325" y="1608401"/>
            <a:ext cx="4161233" cy="4109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047" y="555685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3F51D632-0C3B-034C-9EDF-36E4DB0D22CB}"/>
              </a:ext>
            </a:extLst>
          </p:cNvPr>
          <p:cNvSpPr txBox="1"/>
          <p:nvPr/>
        </p:nvSpPr>
        <p:spPr>
          <a:xfrm>
            <a:off x="8581048" y="2034352"/>
            <a:ext cx="235695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PRIPREMI SE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B11585A-F65F-7F46-8191-6BDDA9FD7C4B}"/>
              </a:ext>
            </a:extLst>
          </p:cNvPr>
          <p:cNvSpPr/>
          <p:nvPr/>
        </p:nvSpPr>
        <p:spPr>
          <a:xfrm>
            <a:off x="2383067" y="540122"/>
            <a:ext cx="81873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muči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djevojčicu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Jesi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li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maminoj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ili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njezinoj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strani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 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Imaš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li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takvih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muka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9A28D8-C325-DE4B-9ACB-28F71E905C90}"/>
              </a:ext>
            </a:extLst>
          </p:cNvPr>
          <p:cNvSpPr txBox="1"/>
          <p:nvPr/>
        </p:nvSpPr>
        <p:spPr>
          <a:xfrm>
            <a:off x="8032900" y="2889329"/>
            <a:ext cx="31860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/>
              <a:t>Iz udžbenika pročitaj  ostale rečenice i zapiši veznike.</a:t>
            </a:r>
            <a:endParaRPr lang="en-HR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C9C9BEB-AD6C-5148-896C-911C87F0F96D}"/>
              </a:ext>
            </a:extLst>
          </p:cNvPr>
          <p:cNvSpPr txBox="1"/>
          <p:nvPr/>
        </p:nvSpPr>
        <p:spPr>
          <a:xfrm>
            <a:off x="4634080" y="1792425"/>
            <a:ext cx="1229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jedino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8E3B9E-2684-1C48-A8F3-A657202A0C11}"/>
              </a:ext>
            </a:extLst>
          </p:cNvPr>
          <p:cNvSpPr txBox="1"/>
          <p:nvPr/>
        </p:nvSpPr>
        <p:spPr>
          <a:xfrm>
            <a:off x="5571490" y="2663218"/>
            <a:ext cx="7422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069C4B"/>
                </a:solidFill>
              </a:rPr>
              <a:t>tek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EF33CE-EADF-6F4E-8B4F-24F3209B4E46}"/>
              </a:ext>
            </a:extLst>
          </p:cNvPr>
          <p:cNvSpPr txBox="1"/>
          <p:nvPr/>
        </p:nvSpPr>
        <p:spPr>
          <a:xfrm>
            <a:off x="5589230" y="3618359"/>
            <a:ext cx="20681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69C4B"/>
                </a:solidFill>
              </a:rPr>
              <a:t>s</a:t>
            </a:r>
            <a:r>
              <a:rPr lang="en-HR" sz="2800" b="1" dirty="0">
                <a:solidFill>
                  <a:srgbClr val="069C4B"/>
                </a:solidFill>
              </a:rPr>
              <a:t>amo što</a:t>
            </a:r>
          </a:p>
        </p:txBody>
      </p:sp>
    </p:spTree>
    <p:extLst>
      <p:ext uri="{BB962C8B-B14F-4D97-AF65-F5344CB8AC3E}">
        <p14:creationId xmlns:p14="http://schemas.microsoft.com/office/powerpoint/2010/main" val="166032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318302" y="1712879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503709" y="1954357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1DC1DBA-58A6-0146-B7F2-B047A4947EF5}"/>
              </a:ext>
            </a:extLst>
          </p:cNvPr>
          <p:cNvSpPr/>
          <p:nvPr/>
        </p:nvSpPr>
        <p:spPr>
          <a:xfrm>
            <a:off x="185966" y="2020754"/>
            <a:ext cx="86482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Svi se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razredu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šminkaju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, </a:t>
            </a:r>
            <a:r>
              <a:rPr lang="en-US" sz="2800" b="1" dirty="0" err="1">
                <a:solidFill>
                  <a:srgbClr val="FF0000"/>
                </a:solidFill>
                <a:latin typeface="Caveat"/>
              </a:rPr>
              <a:t>jedino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meni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mama ne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dopušta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HR" sz="2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8BA7A3C-34DC-F449-8D0E-3E36E277F065}"/>
              </a:ext>
            </a:extLst>
          </p:cNvPr>
          <p:cNvSpPr/>
          <p:nvPr/>
        </p:nvSpPr>
        <p:spPr>
          <a:xfrm>
            <a:off x="1855562" y="422808"/>
            <a:ext cx="79922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kakvom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sadržajnom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odnosu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druga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odnosu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prvu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izriče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prvoj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što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drugoj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? </a:t>
            </a:r>
            <a:endParaRPr lang="en-HR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05CCE5-F5ED-C946-9D33-569598D7F9C2}"/>
              </a:ext>
            </a:extLst>
          </p:cNvPr>
          <p:cNvSpPr txBox="1"/>
          <p:nvPr/>
        </p:nvSpPr>
        <p:spPr>
          <a:xfrm>
            <a:off x="816864" y="2695786"/>
            <a:ext cx="2670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t</a:t>
            </a:r>
            <a:r>
              <a:rPr lang="en-HR" sz="2800" dirty="0"/>
              <a:t>vrdnja (svi)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5B9B0A-727A-044D-8B61-78ECFD100EA6}"/>
              </a:ext>
            </a:extLst>
          </p:cNvPr>
          <p:cNvSpPr txBox="1"/>
          <p:nvPr/>
        </p:nvSpPr>
        <p:spPr>
          <a:xfrm>
            <a:off x="4760976" y="2726564"/>
            <a:ext cx="2670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hr-HR" sz="2800" dirty="0"/>
              <a:t>izuzimanje </a:t>
            </a:r>
            <a:r>
              <a:rPr lang="en-HR" sz="2800" dirty="0"/>
              <a:t>(ja)</a:t>
            </a:r>
          </a:p>
        </p:txBody>
      </p:sp>
      <p:pic>
        <p:nvPicPr>
          <p:cNvPr id="12" name="Graphic 11" descr="Eraser with solid fill">
            <a:extLst>
              <a:ext uri="{FF2B5EF4-FFF2-40B4-BE49-F238E27FC236}">
                <a16:creationId xmlns:a16="http://schemas.microsoft.com/office/drawing/2014/main" id="{042BD9DC-77D6-1F4D-A5AF-17275453C7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986" y="3370818"/>
            <a:ext cx="914400" cy="9144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598495B-7769-1841-961F-D3BF9EF78D17}"/>
              </a:ext>
            </a:extLst>
          </p:cNvPr>
          <p:cNvSpPr/>
          <p:nvPr/>
        </p:nvSpPr>
        <p:spPr>
          <a:xfrm>
            <a:off x="755541" y="4353846"/>
            <a:ext cx="75580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prvoj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izriče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kakva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trdnja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a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drugoj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Calibri" panose="020F0502020204030204" pitchFamily="34" charset="0"/>
              </a:rPr>
              <a:t>dio</a:t>
            </a: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te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Calibri" panose="020F0502020204030204" pitchFamily="34" charset="0"/>
              </a:rPr>
              <a:t>tvrdnje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izuzima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800" b="1" dirty="0" err="1">
                <a:solidFill>
                  <a:srgbClr val="C00000"/>
                </a:solidFill>
                <a:latin typeface="Calibri" panose="020F0502020204030204" pitchFamily="34" charset="0"/>
              </a:rPr>
              <a:t>isključuje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HR" sz="2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BC16C7E-4A8A-9E43-9D55-99F9F7F3ABE5}"/>
              </a:ext>
            </a:extLst>
          </p:cNvPr>
          <p:cNvSpPr txBox="1"/>
          <p:nvPr/>
        </p:nvSpPr>
        <p:spPr>
          <a:xfrm>
            <a:off x="9069127" y="2726564"/>
            <a:ext cx="23673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ISKLJUČNA REČENICA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485559-C296-D54F-95D4-C96B1935DA5B}"/>
              </a:ext>
            </a:extLst>
          </p:cNvPr>
          <p:cNvSpPr txBox="1"/>
          <p:nvPr/>
        </p:nvSpPr>
        <p:spPr>
          <a:xfrm>
            <a:off x="8958141" y="3863039"/>
            <a:ext cx="28420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/>
              <a:t>- veznik: jedino</a:t>
            </a:r>
          </a:p>
        </p:txBody>
      </p:sp>
    </p:spTree>
    <p:extLst>
      <p:ext uri="{BB962C8B-B14F-4D97-AF65-F5344CB8AC3E}">
        <p14:creationId xmlns:p14="http://schemas.microsoft.com/office/powerpoint/2010/main" val="288578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4" grpId="0"/>
      <p:bldP spid="11" grpId="0"/>
      <p:bldP spid="13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223085" y="1647470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46" y="5311778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125535" y="1727191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NAUČI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AC2885B-B754-FA42-91E5-1924B56CEA2D}"/>
              </a:ext>
            </a:extLst>
          </p:cNvPr>
          <p:cNvSpPr txBox="1"/>
          <p:nvPr/>
        </p:nvSpPr>
        <p:spPr>
          <a:xfrm>
            <a:off x="2293727" y="422808"/>
            <a:ext cx="80085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Promotri ostale rečenice </a:t>
            </a:r>
            <a:r>
              <a:rPr lang="en-US" sz="2800" dirty="0"/>
              <a:t>i</a:t>
            </a:r>
            <a:r>
              <a:rPr lang="en-HR" sz="2800" dirty="0"/>
              <a:t> zaključi u kojoj je surečenici tvrdnja, a u kojoj izuzimanje. Zabilježi veznike.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2243B1-B40B-D84F-9881-D7B2B82BBCC4}"/>
              </a:ext>
            </a:extLst>
          </p:cNvPr>
          <p:cNvSpPr txBox="1"/>
          <p:nvPr/>
        </p:nvSpPr>
        <p:spPr>
          <a:xfrm>
            <a:off x="8817315" y="2541228"/>
            <a:ext cx="23673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ISKLJUČNA REČENICA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7B1E9FD-A584-0D43-AEBC-6330BF5A9BD2}"/>
              </a:ext>
            </a:extLst>
          </p:cNvPr>
          <p:cNvSpPr/>
          <p:nvPr/>
        </p:nvSpPr>
        <p:spPr>
          <a:xfrm>
            <a:off x="488115" y="1651925"/>
            <a:ext cx="731201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Šminkanje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je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slobodan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način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kreativnog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izražavanja</a:t>
            </a:r>
            <a:r>
              <a:rPr lang="en-US" sz="2800" b="1" dirty="0">
                <a:solidFill>
                  <a:srgbClr val="5B9BD5"/>
                </a:solidFill>
                <a:latin typeface="Calibri" panose="020F0502020204030204" pitchFamily="34" charset="0"/>
              </a:rPr>
              <a:t>, </a:t>
            </a:r>
            <a:r>
              <a:rPr lang="en-US" sz="2800" b="1" dirty="0" err="1">
                <a:solidFill>
                  <a:srgbClr val="5B9BD5"/>
                </a:solidFill>
                <a:latin typeface="Caveat"/>
              </a:rPr>
              <a:t>samo</a:t>
            </a:r>
            <a:r>
              <a:rPr lang="en-US" sz="2800" b="1" dirty="0">
                <a:solidFill>
                  <a:srgbClr val="5B9BD5"/>
                </a:solidFill>
                <a:latin typeface="Caveat"/>
              </a:rPr>
              <a:t> </a:t>
            </a:r>
            <a:r>
              <a:rPr lang="en-US" sz="2800" b="1" dirty="0" err="1">
                <a:solidFill>
                  <a:srgbClr val="5B9BD5"/>
                </a:solidFill>
                <a:latin typeface="Caveat"/>
              </a:rPr>
              <a:t>što</a:t>
            </a:r>
            <a:r>
              <a:rPr lang="en-US" sz="2800" b="1" dirty="0">
                <a:solidFill>
                  <a:srgbClr val="5B9BD5"/>
                </a:solidFill>
                <a:latin typeface="Caveat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to mama ne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razumije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</a:p>
          <a:p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Prvo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nauči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šminkati</a:t>
            </a:r>
            <a:r>
              <a:rPr lang="en-US" sz="2800" b="1" dirty="0">
                <a:solidFill>
                  <a:srgbClr val="5B9BD5"/>
                </a:solidFill>
                <a:latin typeface="Calibri" panose="020F0502020204030204" pitchFamily="34" charset="0"/>
              </a:rPr>
              <a:t>,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5B9BD5"/>
                </a:solidFill>
                <a:latin typeface="Caveat"/>
              </a:rPr>
              <a:t>tek</a:t>
            </a:r>
            <a:r>
              <a:rPr lang="en-US" sz="2800" b="1" dirty="0">
                <a:solidFill>
                  <a:srgbClr val="5B9BD5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onda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ćeš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zablisati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bez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greške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 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BCBEAE-D07F-484D-BFB5-A9A6F8B184A6}"/>
              </a:ext>
            </a:extLst>
          </p:cNvPr>
          <p:cNvSpPr txBox="1"/>
          <p:nvPr/>
        </p:nvSpPr>
        <p:spPr>
          <a:xfrm>
            <a:off x="2405646" y="4082016"/>
            <a:ext cx="3476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- </a:t>
            </a:r>
            <a:r>
              <a:rPr lang="en-US" sz="2800" dirty="0"/>
              <a:t>t</a:t>
            </a:r>
            <a:r>
              <a:rPr lang="en-HR" sz="2800" dirty="0"/>
              <a:t>vrdnja + izuzimanje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41958F-5EF6-0C45-9B4B-8469CBF5E29F}"/>
              </a:ext>
            </a:extLst>
          </p:cNvPr>
          <p:cNvSpPr txBox="1"/>
          <p:nvPr/>
        </p:nvSpPr>
        <p:spPr>
          <a:xfrm>
            <a:off x="8672068" y="3516019"/>
            <a:ext cx="28420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/>
              <a:t>- veznik: samo što, tek</a:t>
            </a:r>
          </a:p>
        </p:txBody>
      </p:sp>
    </p:spTree>
    <p:extLst>
      <p:ext uri="{BB962C8B-B14F-4D97-AF65-F5344CB8AC3E}">
        <p14:creationId xmlns:p14="http://schemas.microsoft.com/office/powerpoint/2010/main" val="241585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8459434" y="1714394"/>
            <a:ext cx="3195527" cy="315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271" y="5099713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C4B03574-76C6-504C-8CC5-1B99273565CE}"/>
              </a:ext>
            </a:extLst>
          </p:cNvPr>
          <p:cNvSpPr txBox="1"/>
          <p:nvPr/>
        </p:nvSpPr>
        <p:spPr>
          <a:xfrm>
            <a:off x="9181752" y="2690495"/>
            <a:ext cx="1750892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PONOVI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878755-3EE3-B348-AF46-C660F80EF360}"/>
              </a:ext>
            </a:extLst>
          </p:cNvPr>
          <p:cNvSpPr txBox="1"/>
          <p:nvPr/>
        </p:nvSpPr>
        <p:spPr>
          <a:xfrm>
            <a:off x="2542032" y="544610"/>
            <a:ext cx="7107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Što je isključna rečenica </a:t>
            </a:r>
            <a:r>
              <a:rPr lang="en-US" sz="2800" dirty="0"/>
              <a:t>i</a:t>
            </a:r>
            <a:r>
              <a:rPr lang="en-HR" sz="2800" dirty="0"/>
              <a:t> kojim veznicima se povezuju?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D35A3D-8B2B-CC48-A46A-293E9E2FB7B7}"/>
              </a:ext>
            </a:extLst>
          </p:cNvPr>
          <p:cNvSpPr txBox="1"/>
          <p:nvPr/>
        </p:nvSpPr>
        <p:spPr>
          <a:xfrm>
            <a:off x="441410" y="1559607"/>
            <a:ext cx="3423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ISKLJUČNA REČENICA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5C7CF0-B4AA-0B47-B6EB-96E6E7C6C629}"/>
              </a:ext>
            </a:extLst>
          </p:cNvPr>
          <p:cNvSpPr/>
          <p:nvPr/>
        </p:nvSpPr>
        <p:spPr>
          <a:xfrm>
            <a:off x="441410" y="2097615"/>
            <a:ext cx="778486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b="1" dirty="0" err="1">
                <a:solidFill>
                  <a:srgbClr val="C00000"/>
                </a:solidFill>
                <a:latin typeface="Calibri" panose="020F0502020204030204" pitchFamily="34" charset="0"/>
              </a:rPr>
              <a:t>nezavisnosložena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kojoj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druga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surečenica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isključuje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dio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sadržaja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prve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4F8707D-2781-1B46-B5C1-F922A55B78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00" y="3140493"/>
            <a:ext cx="7784860" cy="289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846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9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717694" y="1107267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2A7E2F6E-0D5F-2F4E-870D-621BA9FC31F2}"/>
              </a:ext>
            </a:extLst>
          </p:cNvPr>
          <p:cNvSpPr txBox="1"/>
          <p:nvPr/>
        </p:nvSpPr>
        <p:spPr>
          <a:xfrm>
            <a:off x="7652875" y="1814261"/>
            <a:ext cx="3796496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TOČNO PIŠI I GOVORI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8BC1FC1-62C6-1044-9D9F-5806B7294ECE}"/>
              </a:ext>
            </a:extLst>
          </p:cNvPr>
          <p:cNvSpPr txBox="1"/>
          <p:nvPr/>
        </p:nvSpPr>
        <p:spPr>
          <a:xfrm>
            <a:off x="8729472" y="2694432"/>
            <a:ext cx="16581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2800" b="1" dirty="0">
                <a:solidFill>
                  <a:srgbClr val="069C4B"/>
                </a:solidFill>
              </a:rPr>
              <a:t>PISANJE ZAREZA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CBC25F-38CC-294E-A78A-EC5C9C168BB2}"/>
              </a:ext>
            </a:extLst>
          </p:cNvPr>
          <p:cNvSpPr txBox="1"/>
          <p:nvPr/>
        </p:nvSpPr>
        <p:spPr>
          <a:xfrm>
            <a:off x="2232991" y="440024"/>
            <a:ext cx="59496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Što možeš zaključiti o pisanju zareza u isključnoj rečenici?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97CD17-3677-EB46-81A5-4341C094E80F}"/>
              </a:ext>
            </a:extLst>
          </p:cNvPr>
          <p:cNvSpPr txBox="1"/>
          <p:nvPr/>
        </p:nvSpPr>
        <p:spPr>
          <a:xfrm>
            <a:off x="670560" y="1814261"/>
            <a:ext cx="66568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Šminka je dostupna</a:t>
            </a:r>
            <a:r>
              <a:rPr lang="en-HR" sz="2800" b="1" dirty="0">
                <a:solidFill>
                  <a:srgbClr val="FF0000"/>
                </a:solidFill>
              </a:rPr>
              <a:t>,</a:t>
            </a:r>
            <a:r>
              <a:rPr lang="en-HR" sz="2800" dirty="0"/>
              <a:t> samo što je skupa.</a:t>
            </a:r>
          </a:p>
          <a:p>
            <a:endParaRPr lang="en-HR" sz="2800" dirty="0"/>
          </a:p>
          <a:p>
            <a:r>
              <a:rPr lang="en-HR" sz="2800" dirty="0"/>
              <a:t>Sve sam ponijela</a:t>
            </a:r>
            <a:r>
              <a:rPr lang="en-HR" sz="2800" b="1" dirty="0">
                <a:solidFill>
                  <a:srgbClr val="FF0000"/>
                </a:solidFill>
              </a:rPr>
              <a:t>,</a:t>
            </a:r>
            <a:r>
              <a:rPr lang="en-HR" sz="2800" dirty="0"/>
              <a:t> jedino što nisam uzela maskaru.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9D4A3F-99BB-CA40-A7FE-FDE9391EA99C}"/>
              </a:ext>
            </a:extLst>
          </p:cNvPr>
          <p:cNvSpPr/>
          <p:nvPr/>
        </p:nvSpPr>
        <p:spPr>
          <a:xfrm>
            <a:off x="1139952" y="3914480"/>
            <a:ext cx="69372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ispred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isključnih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veznika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Calibri" panose="020F0502020204030204" pitchFamily="34" charset="0"/>
              </a:rPr>
              <a:t>uvijek</a:t>
            </a:r>
            <a:r>
              <a:rPr lang="en-US" sz="2800" b="1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Calibri" panose="020F0502020204030204" pitchFamily="34" charset="0"/>
              </a:rPr>
              <a:t>piše</a:t>
            </a:r>
            <a:r>
              <a:rPr lang="en-US" sz="2800" b="1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zarez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11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68"/>
          <a:stretch/>
        </p:blipFill>
        <p:spPr>
          <a:xfrm rot="16200000">
            <a:off x="5501714" y="167712"/>
            <a:ext cx="1188575" cy="1219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4" t="54643" r="73268"/>
          <a:stretch/>
        </p:blipFill>
        <p:spPr>
          <a:xfrm rot="5400000">
            <a:off x="2626958" y="-2626180"/>
            <a:ext cx="1035698" cy="628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Orange Circle Logo - Free image on Pixabay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3724">
            <a:off x="7873634" y="1269794"/>
            <a:ext cx="3739995" cy="36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065" y="5436646"/>
            <a:ext cx="1864561" cy="704488"/>
          </a:xfrm>
          <a:prstGeom prst="rect">
            <a:avLst/>
          </a:prstGeom>
        </p:spPr>
      </p:pic>
      <p:sp>
        <p:nvSpPr>
          <p:cNvPr id="8" name="TekstniOkvir 1">
            <a:extLst>
              <a:ext uri="{FF2B5EF4-FFF2-40B4-BE49-F238E27FC236}">
                <a16:creationId xmlns:a16="http://schemas.microsoft.com/office/drawing/2014/main" id="{D9DEA48B-E4D8-964A-947E-16143522C4DA}"/>
              </a:ext>
            </a:extLst>
          </p:cNvPr>
          <p:cNvSpPr txBox="1"/>
          <p:nvPr/>
        </p:nvSpPr>
        <p:spPr>
          <a:xfrm>
            <a:off x="8426258" y="2531930"/>
            <a:ext cx="2634745" cy="584775"/>
          </a:xfrm>
          <a:prstGeom prst="rect">
            <a:avLst/>
          </a:prstGeom>
          <a:solidFill>
            <a:srgbClr val="069C4B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</a:rPr>
              <a:t>UVJEŽBAVANJE</a:t>
            </a:r>
          </a:p>
        </p:txBody>
      </p:sp>
      <p:pic>
        <p:nvPicPr>
          <p:cNvPr id="9" name="Graphic 8" descr="Eraser with solid fill">
            <a:extLst>
              <a:ext uri="{FF2B5EF4-FFF2-40B4-BE49-F238E27FC236}">
                <a16:creationId xmlns:a16="http://schemas.microsoft.com/office/drawing/2014/main" id="{C5A312F0-30F6-694C-887E-A520C2C8BD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82626" y="811276"/>
            <a:ext cx="675614" cy="67561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14E2D12-C964-454A-9D81-A4398E0ECF1D}"/>
              </a:ext>
            </a:extLst>
          </p:cNvPr>
          <p:cNvSpPr txBox="1"/>
          <p:nvPr/>
        </p:nvSpPr>
        <p:spPr>
          <a:xfrm>
            <a:off x="1774612" y="448219"/>
            <a:ext cx="798965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Sljedeće jednostavne rečenice sklopi u isključnu rečenicu složenim veznikom.</a:t>
            </a:r>
          </a:p>
          <a:p>
            <a:endParaRPr lang="en-HR" sz="2800" dirty="0"/>
          </a:p>
          <a:p>
            <a:r>
              <a:rPr lang="en-HR" sz="2800" dirty="0"/>
              <a:t>Sve je dobro napravila. Malo je kasnila.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CC40693-7954-2142-AA9D-B9350BC3E840}"/>
              </a:ext>
            </a:extLst>
          </p:cNvPr>
          <p:cNvCxnSpPr/>
          <p:nvPr/>
        </p:nvCxnSpPr>
        <p:spPr>
          <a:xfrm>
            <a:off x="377952" y="2824317"/>
            <a:ext cx="7290816" cy="0"/>
          </a:xfrm>
          <a:prstGeom prst="line">
            <a:avLst/>
          </a:prstGeom>
          <a:ln w="38100">
            <a:solidFill>
              <a:srgbClr val="069C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Graphic 10" descr="Eraser with solid fill">
            <a:extLst>
              <a:ext uri="{FF2B5EF4-FFF2-40B4-BE49-F238E27FC236}">
                <a16:creationId xmlns:a16="http://schemas.microsoft.com/office/drawing/2014/main" id="{8CEB0F30-4325-E943-9139-81D09177E3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7952" y="3091193"/>
            <a:ext cx="675614" cy="67561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5AE3C2C-D0B3-FD46-AC43-7E18417446FE}"/>
              </a:ext>
            </a:extLst>
          </p:cNvPr>
          <p:cNvSpPr txBox="1"/>
          <p:nvPr/>
        </p:nvSpPr>
        <p:spPr>
          <a:xfrm>
            <a:off x="1323153" y="3256695"/>
            <a:ext cx="6303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dirty="0"/>
              <a:t>Zaokruži slovo ispred isključne rečenice.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E0EE38-DE50-DA4A-B933-77308270BFA7}"/>
              </a:ext>
            </a:extLst>
          </p:cNvPr>
          <p:cNvSpPr txBox="1"/>
          <p:nvPr/>
        </p:nvSpPr>
        <p:spPr>
          <a:xfrm>
            <a:off x="1053566" y="4047744"/>
            <a:ext cx="63039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lphaLcParenR"/>
            </a:pPr>
            <a:r>
              <a:rPr lang="en-US" sz="2800" dirty="0"/>
              <a:t>U </a:t>
            </a:r>
            <a:r>
              <a:rPr lang="en-US" sz="2800" dirty="0" err="1"/>
              <a:t>razredu</a:t>
            </a:r>
            <a:r>
              <a:rPr lang="en-US" sz="2800" dirty="0"/>
              <a:t> je </a:t>
            </a:r>
            <a:r>
              <a:rPr lang="en-US" sz="2800" dirty="0" err="1"/>
              <a:t>jedino</a:t>
            </a:r>
            <a:r>
              <a:rPr lang="en-US" sz="2800" dirty="0"/>
              <a:t> </a:t>
            </a:r>
            <a:r>
              <a:rPr lang="en-US" sz="2800" dirty="0" err="1"/>
              <a:t>mislio</a:t>
            </a:r>
            <a:r>
              <a:rPr lang="en-US" sz="2800" dirty="0"/>
              <a:t> </a:t>
            </a:r>
            <a:r>
              <a:rPr lang="en-US" sz="2800" dirty="0" err="1"/>
              <a:t>na</a:t>
            </a:r>
            <a:r>
              <a:rPr lang="en-US" sz="2800" dirty="0"/>
              <a:t> </a:t>
            </a:r>
            <a:r>
              <a:rPr lang="en-US" sz="2800" dirty="0" err="1"/>
              <a:t>sebe</a:t>
            </a:r>
            <a:r>
              <a:rPr lang="en-US" sz="2800" dirty="0"/>
              <a:t>.</a:t>
            </a:r>
          </a:p>
          <a:p>
            <a:pPr marL="514350" indent="-514350">
              <a:buAutoNum type="alphaLcParenR"/>
            </a:pPr>
            <a:r>
              <a:rPr lang="en-US" sz="2800" dirty="0"/>
              <a:t>Tek </a:t>
            </a:r>
            <a:r>
              <a:rPr lang="en-US" sz="2800" dirty="0" err="1"/>
              <a:t>što</a:t>
            </a:r>
            <a:r>
              <a:rPr lang="en-US" sz="2800" dirty="0"/>
              <a:t> </a:t>
            </a:r>
            <a:r>
              <a:rPr lang="en-US" sz="2800" dirty="0" err="1"/>
              <a:t>sam</a:t>
            </a:r>
            <a:r>
              <a:rPr lang="en-US" sz="2800" dirty="0"/>
              <a:t> </a:t>
            </a:r>
            <a:r>
              <a:rPr lang="en-US" sz="2800" dirty="0" err="1"/>
              <a:t>pomislila</a:t>
            </a:r>
            <a:r>
              <a:rPr lang="en-US" sz="2800" dirty="0"/>
              <a:t>, </a:t>
            </a:r>
            <a:r>
              <a:rPr lang="en-US" sz="2800" dirty="0" err="1"/>
              <a:t>ostvarilo</a:t>
            </a:r>
            <a:r>
              <a:rPr lang="en-US" sz="2800" dirty="0"/>
              <a:t> se.</a:t>
            </a:r>
          </a:p>
          <a:p>
            <a:pPr marL="514350" indent="-514350">
              <a:buAutoNum type="alphaLcParenR"/>
            </a:pPr>
            <a:r>
              <a:rPr lang="en-US" sz="2800" dirty="0" err="1"/>
              <a:t>Sve</a:t>
            </a:r>
            <a:r>
              <a:rPr lang="en-US" sz="2800" dirty="0"/>
              <a:t> je </a:t>
            </a:r>
            <a:r>
              <a:rPr lang="en-US" sz="2800" dirty="0" err="1"/>
              <a:t>naučio</a:t>
            </a:r>
            <a:r>
              <a:rPr lang="en-US" sz="2800" dirty="0"/>
              <a:t>, </a:t>
            </a:r>
            <a:r>
              <a:rPr lang="en-US" sz="2800" dirty="0" err="1"/>
              <a:t>samo</a:t>
            </a:r>
            <a:r>
              <a:rPr lang="en-US" sz="2800" dirty="0"/>
              <a:t> </a:t>
            </a:r>
            <a:r>
              <a:rPr lang="en-US" sz="2800" dirty="0" err="1"/>
              <a:t>još</a:t>
            </a:r>
            <a:r>
              <a:rPr lang="en-US" sz="2800" dirty="0"/>
              <a:t> </a:t>
            </a:r>
            <a:r>
              <a:rPr lang="en-US" sz="2800" dirty="0" err="1"/>
              <a:t>ponavlja</a:t>
            </a:r>
            <a:r>
              <a:rPr lang="en-US" sz="2800" dirty="0"/>
              <a:t> </a:t>
            </a:r>
            <a:r>
              <a:rPr lang="en-US" sz="2800" dirty="0" err="1"/>
              <a:t>fiziku</a:t>
            </a:r>
            <a:r>
              <a:rPr lang="en-US" sz="2800" dirty="0"/>
              <a:t>.</a:t>
            </a:r>
            <a:endParaRPr lang="en-HR" sz="2800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2EA4E9F-5E86-244A-973C-1C4488B7F5CC}"/>
              </a:ext>
            </a:extLst>
          </p:cNvPr>
          <p:cNvSpPr/>
          <p:nvPr/>
        </p:nvSpPr>
        <p:spPr>
          <a:xfrm>
            <a:off x="948890" y="4926304"/>
            <a:ext cx="560832" cy="624777"/>
          </a:xfrm>
          <a:prstGeom prst="ellipse">
            <a:avLst/>
          </a:prstGeom>
          <a:noFill/>
          <a:ln w="38100">
            <a:solidFill>
              <a:srgbClr val="069C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65C317-E33E-2F42-B544-94735CBDA2B4}"/>
              </a:ext>
            </a:extLst>
          </p:cNvPr>
          <p:cNvSpPr txBox="1"/>
          <p:nvPr/>
        </p:nvSpPr>
        <p:spPr>
          <a:xfrm>
            <a:off x="334882" y="2209346"/>
            <a:ext cx="74184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2800" b="1" dirty="0">
                <a:solidFill>
                  <a:srgbClr val="FFC000"/>
                </a:solidFill>
              </a:rPr>
              <a:t>Sve je dobro napravila, samo što je malo kasnila.</a:t>
            </a:r>
          </a:p>
        </p:txBody>
      </p:sp>
    </p:spTree>
    <p:extLst>
      <p:ext uri="{BB962C8B-B14F-4D97-AF65-F5344CB8AC3E}">
        <p14:creationId xmlns:p14="http://schemas.microsoft.com/office/powerpoint/2010/main" val="1379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369</Words>
  <Application>Microsoft Macintosh PowerPoint</Application>
  <PresentationFormat>Widescreen</PresentationFormat>
  <Paragraphs>52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Caveat</vt:lpstr>
      <vt:lpstr>Impact</vt:lpstr>
      <vt:lpstr>Segoe UI Black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Anita Šojat</dc:creator>
  <cp:lastModifiedBy>Zrinka Jurčević</cp:lastModifiedBy>
  <cp:revision>3</cp:revision>
  <dcterms:created xsi:type="dcterms:W3CDTF">2021-03-09T17:51:49Z</dcterms:created>
  <dcterms:modified xsi:type="dcterms:W3CDTF">2021-05-09T16:59:56Z</dcterms:modified>
</cp:coreProperties>
</file>